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696200" cy="190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ounded Rectangle 4"/>
          <p:cNvSpPr/>
          <p:nvPr/>
        </p:nvSpPr>
        <p:spPr>
          <a:xfrm>
            <a:off x="3733800" y="4038600"/>
            <a:ext cx="1905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rot="5400000">
            <a:off x="4495800" y="4914900"/>
            <a:ext cx="38100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5105400"/>
            <a:ext cx="59436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562894" y="5295106"/>
            <a:ext cx="38100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504905" y="5295106"/>
            <a:ext cx="38100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04800" y="5638800"/>
            <a:ext cx="28956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இயல்பு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0" y="5562600"/>
            <a:ext cx="2743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2.தகுதி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096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                         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இயல்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  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772400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371600"/>
            <a:ext cx="7524750" cy="40385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990600"/>
            <a:ext cx="5410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போலி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7639050" cy="3762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371601"/>
            <a:ext cx="7762875" cy="290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1676400"/>
            <a:ext cx="7600950" cy="32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371600"/>
            <a:ext cx="7448550" cy="3657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1295400"/>
            <a:ext cx="7934325" cy="388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0" y="838200"/>
            <a:ext cx="4572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1 .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இயல்பு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3914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3505200" y="3200400"/>
            <a:ext cx="23871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இயல்பு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381897" y="4381103"/>
            <a:ext cx="5341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4114800"/>
            <a:ext cx="716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19894" y="4380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582694" y="4380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8600" y="4800600"/>
            <a:ext cx="3124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1.இலக்கணமுடையது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05200" y="4800600"/>
            <a:ext cx="3048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2.இலக்கணப்போலி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81800" y="4800600"/>
            <a:ext cx="19050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   3.மரூஉ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1"/>
            <a:ext cx="7848600" cy="21335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5" name="Picture 3" descr="C:\Users\Admin\Desktop\nil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124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6" name="Picture 4" descr="C:\Users\Admin\Desktop\tre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124200"/>
            <a:ext cx="33528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7" name="Picture 5" descr="C:\Users\Admin\Desktop\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029200"/>
            <a:ext cx="3124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8" name="Picture 6" descr="C:\Users\Admin\Desktop\wr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953000"/>
            <a:ext cx="32004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533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dmin\Desktop\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3886200" cy="1828800"/>
          </a:xfrm>
          <a:prstGeom prst="rect">
            <a:avLst/>
          </a:prstGeom>
          <a:noFill/>
        </p:spPr>
      </p:pic>
      <p:pic>
        <p:nvPicPr>
          <p:cNvPr id="5126" name="Picture 6" descr="C:\Users\Admin\Desktop\entr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3276600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2819400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இல்முன்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- 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முன்றில்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819400"/>
            <a:ext cx="2743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இல்வாய்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- 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வாயில்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3" descr="C:\Users\Admin\Desktop\nu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2286000" cy="1905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5562600"/>
            <a:ext cx="2133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கிளைநுனி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- 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நுனிக்கிளை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7" descr="C:\Users\Admin\Desktop\puranag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581400"/>
            <a:ext cx="2514600" cy="1828800"/>
          </a:xfrm>
          <a:prstGeom prst="rect">
            <a:avLst/>
          </a:prstGeom>
          <a:noFill/>
        </p:spPr>
      </p:pic>
      <p:pic>
        <p:nvPicPr>
          <p:cNvPr id="14" name="Picture 2" descr="C:\Users\Admin\Desktop\cann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581400"/>
            <a:ext cx="2286000" cy="1905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29000" y="5562600"/>
            <a:ext cx="1981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புறநகர்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</a:p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நகர்ப்புறம்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5638800"/>
            <a:ext cx="2057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வாய்க்கால்-கால்வாய்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371600"/>
            <a:ext cx="7524750" cy="3581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09800" y="762000"/>
            <a:ext cx="3886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தகுதி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200400"/>
            <a:ext cx="211949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தகுதி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</a:rPr>
              <a:t>வழக்கு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381897" y="4381103"/>
            <a:ext cx="5341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4114800"/>
            <a:ext cx="716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19894" y="4380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582694" y="4380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8600" y="4800600"/>
            <a:ext cx="2362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1.இடக்கரடக்கல்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81400" y="4724400"/>
            <a:ext cx="20574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2.மங்கலம்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05600" y="4724400"/>
            <a:ext cx="2133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 3.குழூஉக்குறி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458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1752600"/>
            <a:ext cx="7629525" cy="2819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447801"/>
            <a:ext cx="7448550" cy="330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47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                          இயல்:   வழக்கு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இயல்: 3 வழக்கு (இலக்கணம்)</dc:title>
  <dc:creator>Admin</dc:creator>
  <cp:lastModifiedBy>MATHI DEENA</cp:lastModifiedBy>
  <cp:revision>22</cp:revision>
  <dcterms:created xsi:type="dcterms:W3CDTF">2006-08-16T00:00:00Z</dcterms:created>
  <dcterms:modified xsi:type="dcterms:W3CDTF">2022-08-31T03:02:12Z</dcterms:modified>
</cp:coreProperties>
</file>